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és Solis Delgado" userId="2fc1f9c1-fcaa-4d1a-bd3c-b3e08d35fa0e" providerId="ADAL" clId="{1AED7A47-71FC-4F6B-9D97-F94E408CED66}"/>
  </pc:docChgLst>
  <pc:docChgLst>
    <pc:chgData name="Andrés Solis Delgado" userId="2fc1f9c1-fcaa-4d1a-bd3c-b3e08d35fa0e" providerId="ADAL" clId="{53DDB091-2AE8-4606-912A-BB2AEC43FDB7}"/>
    <pc:docChg chg="modSld">
      <pc:chgData name="Andrés Solis Delgado" userId="2fc1f9c1-fcaa-4d1a-bd3c-b3e08d35fa0e" providerId="ADAL" clId="{53DDB091-2AE8-4606-912A-BB2AEC43FDB7}" dt="2022-07-06T20:42:56.132" v="4" actId="14100"/>
      <pc:docMkLst>
        <pc:docMk/>
      </pc:docMkLst>
      <pc:sldChg chg="modSp">
        <pc:chgData name="Andrés Solis Delgado" userId="2fc1f9c1-fcaa-4d1a-bd3c-b3e08d35fa0e" providerId="ADAL" clId="{53DDB091-2AE8-4606-912A-BB2AEC43FDB7}" dt="2022-07-06T20:42:43.362" v="1" actId="20577"/>
        <pc:sldMkLst>
          <pc:docMk/>
          <pc:sldMk cId="1610402862" sldId="256"/>
        </pc:sldMkLst>
        <pc:spChg chg="mod">
          <ac:chgData name="Andrés Solis Delgado" userId="2fc1f9c1-fcaa-4d1a-bd3c-b3e08d35fa0e" providerId="ADAL" clId="{53DDB091-2AE8-4606-912A-BB2AEC43FDB7}" dt="2022-07-06T20:42:43.362" v="1" actId="20577"/>
          <ac:spMkLst>
            <pc:docMk/>
            <pc:sldMk cId="1610402862" sldId="256"/>
            <ac:spMk id="2" creationId="{00000000-0000-0000-0000-000000000000}"/>
          </ac:spMkLst>
        </pc:spChg>
      </pc:sldChg>
      <pc:sldChg chg="modSp">
        <pc:chgData name="Andrés Solis Delgado" userId="2fc1f9c1-fcaa-4d1a-bd3c-b3e08d35fa0e" providerId="ADAL" clId="{53DDB091-2AE8-4606-912A-BB2AEC43FDB7}" dt="2022-07-06T20:42:56.132" v="4" actId="14100"/>
        <pc:sldMkLst>
          <pc:docMk/>
          <pc:sldMk cId="2271045541" sldId="258"/>
        </pc:sldMkLst>
        <pc:spChg chg="mod">
          <ac:chgData name="Andrés Solis Delgado" userId="2fc1f9c1-fcaa-4d1a-bd3c-b3e08d35fa0e" providerId="ADAL" clId="{53DDB091-2AE8-4606-912A-BB2AEC43FDB7}" dt="2022-07-06T20:42:56.132" v="4" actId="14100"/>
          <ac:spMkLst>
            <pc:docMk/>
            <pc:sldMk cId="2271045541" sldId="258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CBECE-DAE7-4C3C-B8ED-177B3AFBBDD7}" type="datetimeFigureOut">
              <a:rPr lang="es-ES" smtClean="0"/>
              <a:t>06/07/2022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FA1F5-C511-4786-ABFA-5B3BEA071D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652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E7FA4CA-23DE-42DD-B9C3-2F1A3E0BFBF1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s-ES"/>
              <a:t>OFICINA DE PRESUPUESTO, UNED 2018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99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5D898-9178-4A62-88C5-F1F857C75C52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206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CB205-1319-4208-BAE3-B05214968612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160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DF76-18A6-4E05-A969-9255BE3D70B2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390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CB50-2D6E-4EA7-8BB4-5D2284E7C93C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6134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C3D9F-1566-4ED9-B19A-34E11A84A028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913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D81DB-D1E2-46AF-8D9F-D89861742DD5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645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E20F5-09C7-444D-86EB-BFD09E0706B5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389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70BB-5496-426E-8FCD-A3C5D3DFFCED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7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74CF-BD0D-4687-9C7D-D963AB477718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90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E169D-065C-49A4-BC42-C637773BF0F6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8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5096E-31C2-4A43-854C-467328C7A6DA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359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95DAD-F3F0-494F-BC74-E2601B234AEF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475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20BE-06B9-47CA-9DA9-35D283B30C03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89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A19C0-0CE8-4D34-8CCA-916EE3F9AFB9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24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76EAF-E59A-47A9-8A9C-615E7FE6DF6A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89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2E647-F908-4C0C-B9B1-490E9A6474CC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14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s-ES"/>
              <a:t>OFICINA DE PRESUPUESTO, UNED 2018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ECF8BF7-9077-456B-A5C3-90A12CB79BA8}" type="datetime1">
              <a:rPr lang="en-US" smtClean="0"/>
              <a:t>7/6/2022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8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sicop.go.cr/index.js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cop.go.cr/index.jsp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2467594"/>
            <a:ext cx="10217238" cy="2677648"/>
          </a:xfrm>
        </p:spPr>
        <p:txBody>
          <a:bodyPr/>
          <a:lstStyle/>
          <a:p>
            <a:r>
              <a:rPr lang="es-CR" dirty="0"/>
              <a:t>Pasos para buscar el código de subpartidas.</a:t>
            </a:r>
            <a:br>
              <a:rPr lang="es-CR" dirty="0"/>
            </a:br>
            <a:r>
              <a:rPr lang="es-CR" dirty="0"/>
              <a:t>presupuestarias en el CATÁLOGO de bienes y servicios del SICOP.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5071670"/>
            <a:ext cx="8825658" cy="861420"/>
          </a:xfrm>
        </p:spPr>
        <p:txBody>
          <a:bodyPr/>
          <a:lstStyle/>
          <a:p>
            <a:r>
              <a:rPr lang="es-CR" b="1" dirty="0"/>
              <a:t>ESTE catálogo SUSTITUYE AL DICCIONARIO DE IMPUTACIONES DEL MINISTERIO DE HACIENDA.</a:t>
            </a:r>
            <a:endParaRPr lang="es-ES" b="1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02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ENTRAR AL </a:t>
            </a:r>
            <a:r>
              <a:rPr lang="es-CR" dirty="0">
                <a:hlinkClick r:id="rId2"/>
              </a:rPr>
              <a:t>URL:https://www.sicop.go.cr/index.jsp</a:t>
            </a:r>
            <a:br>
              <a:rPr lang="es-CR" dirty="0"/>
            </a:b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8786" y="1818289"/>
            <a:ext cx="10152993" cy="4918841"/>
          </a:xfrm>
          <a:prstGeom prst="rect">
            <a:avLst/>
          </a:prstGeom>
        </p:spPr>
      </p:pic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747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4085" y="1115108"/>
            <a:ext cx="10247997" cy="728480"/>
          </a:xfrm>
        </p:spPr>
        <p:txBody>
          <a:bodyPr/>
          <a:lstStyle/>
          <a:p>
            <a:r>
              <a:rPr lang="es-CR" dirty="0"/>
              <a:t>ENTRAR A CATÁLOGO DE BIENES / SERVICIOS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5" y="2102069"/>
            <a:ext cx="9786314" cy="4508937"/>
          </a:xfrm>
          <a:prstGeom prst="rect">
            <a:avLst/>
          </a:prstGeom>
        </p:spPr>
      </p:pic>
      <p:sp>
        <p:nvSpPr>
          <p:cNvPr id="5" name="Flecha arriba 4"/>
          <p:cNvSpPr/>
          <p:nvPr/>
        </p:nvSpPr>
        <p:spPr>
          <a:xfrm>
            <a:off x="2785242" y="2879834"/>
            <a:ext cx="2081048" cy="3111062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4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1283" y="947920"/>
            <a:ext cx="6222124" cy="728480"/>
          </a:xfrm>
        </p:spPr>
        <p:txBody>
          <a:bodyPr/>
          <a:lstStyle/>
          <a:p>
            <a:r>
              <a:rPr lang="es-CR" dirty="0"/>
              <a:t>LUEGO EN ESTA COLUMNA IR A: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638066"/>
            <a:ext cx="3004433" cy="5331810"/>
          </a:xfrm>
          <a:prstGeom prst="rect">
            <a:avLst/>
          </a:prstGeom>
        </p:spPr>
      </p:pic>
      <p:sp>
        <p:nvSpPr>
          <p:cNvPr id="7" name="Flecha izquierda 6"/>
          <p:cNvSpPr/>
          <p:nvPr/>
        </p:nvSpPr>
        <p:spPr>
          <a:xfrm>
            <a:off x="3563007" y="4545724"/>
            <a:ext cx="7126014" cy="16080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>
                <a:solidFill>
                  <a:schemeClr val="tx1"/>
                </a:solidFill>
              </a:rPr>
              <a:t>REGISTRO DE MATERIALES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9" name="Conector recto 8"/>
          <p:cNvCxnSpPr/>
          <p:nvPr/>
        </p:nvCxnSpPr>
        <p:spPr>
          <a:xfrm>
            <a:off x="1460938" y="5349766"/>
            <a:ext cx="2102069" cy="1051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0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Donde dice nombre de material es el buscador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703" y="1799593"/>
            <a:ext cx="10363200" cy="4897821"/>
          </a:xfrm>
          <a:prstGeom prst="rect">
            <a:avLst/>
          </a:prstGeom>
        </p:spPr>
      </p:pic>
      <p:sp>
        <p:nvSpPr>
          <p:cNvPr id="5" name="Flecha derecha 4"/>
          <p:cNvSpPr/>
          <p:nvPr/>
        </p:nvSpPr>
        <p:spPr>
          <a:xfrm>
            <a:off x="2417380" y="2460155"/>
            <a:ext cx="451944" cy="3573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Flecha izquierda 5"/>
          <p:cNvSpPr/>
          <p:nvPr/>
        </p:nvSpPr>
        <p:spPr>
          <a:xfrm>
            <a:off x="8755117" y="2354317"/>
            <a:ext cx="3005958" cy="55704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>
                <a:solidFill>
                  <a:schemeClr val="tx1"/>
                </a:solidFill>
              </a:rPr>
              <a:t>De bienes y servicios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04593" y="3179378"/>
            <a:ext cx="4393325" cy="2280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>
                <a:solidFill>
                  <a:schemeClr val="tx1"/>
                </a:solidFill>
              </a:rPr>
              <a:t>Digitar el nombre del bien o servicio en el espacio en blanco y luego el botón consultar.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328745" y="2448175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Silla </a:t>
            </a:r>
            <a:endParaRPr lang="es-ES" dirty="0"/>
          </a:p>
        </p:txBody>
      </p:sp>
      <p:sp>
        <p:nvSpPr>
          <p:cNvPr id="9" name="Marcador de pie de pá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  <p:sp>
        <p:nvSpPr>
          <p:cNvPr id="10" name="Flecha arriba 9"/>
          <p:cNvSpPr/>
          <p:nvPr/>
        </p:nvSpPr>
        <p:spPr>
          <a:xfrm>
            <a:off x="9453911" y="3179378"/>
            <a:ext cx="1623992" cy="95644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2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/>
              <a:t>Resultado de la consulta 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4" y="1676400"/>
            <a:ext cx="8761413" cy="5081752"/>
          </a:xfrm>
          <a:prstGeom prst="rect">
            <a:avLst/>
          </a:prstGeom>
        </p:spPr>
      </p:pic>
      <p:sp>
        <p:nvSpPr>
          <p:cNvPr id="7" name="Pentágono 6"/>
          <p:cNvSpPr/>
          <p:nvPr/>
        </p:nvSpPr>
        <p:spPr>
          <a:xfrm flipV="1">
            <a:off x="1239037" y="4207406"/>
            <a:ext cx="463639" cy="136634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entágono 7"/>
          <p:cNvSpPr/>
          <p:nvPr/>
        </p:nvSpPr>
        <p:spPr>
          <a:xfrm rot="10800000" flipV="1">
            <a:off x="2116649" y="4217275"/>
            <a:ext cx="463639" cy="136634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7982463" y="2787860"/>
            <a:ext cx="3867807" cy="2480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>
                <a:solidFill>
                  <a:schemeClr val="tx1"/>
                </a:solidFill>
              </a:rPr>
              <a:t>La búsqueda nos ofrece un listado en función a la palabra que buscamos, lo que hacemos es elegir la que tenga las características inmediatas específicas 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899337" y="4660572"/>
            <a:ext cx="5002924" cy="12303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>
                <a:solidFill>
                  <a:schemeClr val="tx1"/>
                </a:solidFill>
              </a:rPr>
              <a:t>Importante los primeros 5 números representan el código de la </a:t>
            </a:r>
            <a:r>
              <a:rPr lang="es-CR" dirty="0" err="1">
                <a:solidFill>
                  <a:schemeClr val="tx1"/>
                </a:solidFill>
              </a:rPr>
              <a:t>subpartida</a:t>
            </a:r>
            <a:r>
              <a:rPr lang="es-CR" dirty="0">
                <a:solidFill>
                  <a:schemeClr val="tx1"/>
                </a:solidFill>
              </a:rPr>
              <a:t> en la cual se clasifica el bien o servicio que se consultó.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Flecha doblada hacia arriba 11"/>
          <p:cNvSpPr/>
          <p:nvPr/>
        </p:nvSpPr>
        <p:spPr>
          <a:xfrm rot="10800000">
            <a:off x="1692162" y="3515489"/>
            <a:ext cx="6290301" cy="67791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154954" y="5626854"/>
            <a:ext cx="4130565" cy="813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>
                <a:solidFill>
                  <a:schemeClr val="tx1"/>
                </a:solidFill>
              </a:rPr>
              <a:t>5.01.99 Maquinaria, equipo y mobiliario diverso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10216055" y="5452662"/>
            <a:ext cx="1634215" cy="122140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>
                <a:solidFill>
                  <a:schemeClr val="tx1"/>
                </a:solidFill>
                <a:hlinkClick r:id="rId3"/>
              </a:rPr>
              <a:t>Link directo a consulta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Marcador de pie de pá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890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/>
              <a:t>Esperamos sea de ayuda.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19174" y="2666562"/>
            <a:ext cx="8761413" cy="3416300"/>
          </a:xfrm>
        </p:spPr>
        <p:txBody>
          <a:bodyPr/>
          <a:lstStyle/>
          <a:p>
            <a:r>
              <a:rPr lang="es-CR" dirty="0"/>
              <a:t>Gracias por su atención </a:t>
            </a:r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OFICINA DE PRESUPUESTO, UNED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39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105</TotalTime>
  <Words>214</Words>
  <Application>Microsoft Office PowerPoint</Application>
  <PresentationFormat>Panorámica</PresentationFormat>
  <Paragraphs>24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 3</vt:lpstr>
      <vt:lpstr>Sala de reuniones Ion</vt:lpstr>
      <vt:lpstr>Pasos para buscar el código de subpartidas. presupuestarias en el CATÁLOGO de bienes y servicios del SICOP.</vt:lpstr>
      <vt:lpstr>ENTRAR AL URL:https://www.sicop.go.cr/index.jsp </vt:lpstr>
      <vt:lpstr>ENTRAR A CATÁLOGO DE BIENES / SERVICIOS</vt:lpstr>
      <vt:lpstr>LUEGO EN ESTA COLUMNA IR A:</vt:lpstr>
      <vt:lpstr>Donde dice nombre de material es el buscador</vt:lpstr>
      <vt:lpstr>Resultado de la consulta </vt:lpstr>
      <vt:lpstr>Esperamos sea de ayuda.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Pasos para buscar subpartidas de bienes y servicios según el SICOP</dc:title>
  <dc:creator>Andrés Solis Delgado</dc:creator>
  <cp:lastModifiedBy>Andrés Solis Delgado</cp:lastModifiedBy>
  <cp:revision>9</cp:revision>
  <dcterms:created xsi:type="dcterms:W3CDTF">2018-09-10T17:32:30Z</dcterms:created>
  <dcterms:modified xsi:type="dcterms:W3CDTF">2022-07-06T20:43:17Z</dcterms:modified>
</cp:coreProperties>
</file>